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2"/>
  </p:notesMasterIdLst>
  <p:sldIdLst>
    <p:sldId id="256" r:id="rId2"/>
    <p:sldId id="269" r:id="rId3"/>
    <p:sldId id="270" r:id="rId4"/>
    <p:sldId id="272" r:id="rId5"/>
    <p:sldId id="263" r:id="rId6"/>
    <p:sldId id="264" r:id="rId7"/>
    <p:sldId id="265" r:id="rId8"/>
    <p:sldId id="266" r:id="rId9"/>
    <p:sldId id="268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D575F2E-AFB4-474C-8ABF-2EB4839D340A}">
          <p14:sldIdLst>
            <p14:sldId id="256"/>
          </p14:sldIdLst>
        </p14:section>
        <p14:section name="Раздел без заголовка" id="{E0F96B51-7CBA-4622-A994-837528D96003}">
          <p14:sldIdLst>
            <p14:sldId id="269"/>
            <p14:sldId id="270"/>
            <p14:sldId id="272"/>
            <p14:sldId id="263"/>
            <p14:sldId id="264"/>
            <p14:sldId id="265"/>
            <p14:sldId id="266"/>
            <p14:sldId id="268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43" autoAdjust="0"/>
  </p:normalViewPr>
  <p:slideViewPr>
    <p:cSldViewPr>
      <p:cViewPr varScale="1">
        <p:scale>
          <a:sx n="111" d="100"/>
          <a:sy n="111" d="100"/>
        </p:scale>
        <p:origin x="16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4B73FB-56FF-40F9-AE9E-9079FC51A8BB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BB0772-28F4-46B4-A6A6-A8D9A217C904}">
      <dgm:prSet phldrT="[Текст]" custT="1"/>
      <dgm:spPr/>
      <dgm:t>
        <a:bodyPr/>
        <a:lstStyle/>
        <a:p>
          <a:r>
            <a:rPr lang="ru-RU" sz="2400" b="1" dirty="0" smtClean="0"/>
            <a:t>Хроническая неуспеваемость</a:t>
          </a:r>
          <a:endParaRPr lang="ru-RU" sz="2400" b="1" dirty="0"/>
        </a:p>
      </dgm:t>
    </dgm:pt>
    <dgm:pt modelId="{CF3DA6CC-8254-42E7-8B37-620FDB4800D9}" type="parTrans" cxnId="{C1DF701F-9586-4CD3-9480-4CC0FD7CD96E}">
      <dgm:prSet/>
      <dgm:spPr/>
      <dgm:t>
        <a:bodyPr/>
        <a:lstStyle/>
        <a:p>
          <a:endParaRPr lang="ru-RU"/>
        </a:p>
      </dgm:t>
    </dgm:pt>
    <dgm:pt modelId="{450B5093-03E8-427D-8508-FABF923044DB}" type="sibTrans" cxnId="{C1DF701F-9586-4CD3-9480-4CC0FD7CD96E}">
      <dgm:prSet/>
      <dgm:spPr/>
      <dgm:t>
        <a:bodyPr/>
        <a:lstStyle/>
        <a:p>
          <a:endParaRPr lang="ru-RU"/>
        </a:p>
      </dgm:t>
    </dgm:pt>
    <dgm:pt modelId="{8FB37349-F268-4A06-8240-7CBA0F9A7580}">
      <dgm:prSet phldrT="[Текст]" custT="1"/>
      <dgm:spPr/>
      <dgm:t>
        <a:bodyPr/>
        <a:lstStyle/>
        <a:p>
          <a:r>
            <a:rPr lang="ru-RU" sz="2400" b="1" dirty="0" smtClean="0"/>
            <a:t>Уход от деятельности</a:t>
          </a:r>
          <a:endParaRPr lang="ru-RU" sz="2400" b="1" dirty="0"/>
        </a:p>
      </dgm:t>
    </dgm:pt>
    <dgm:pt modelId="{CCD42E91-F4D3-4F8A-9B6C-6C8C68224019}" type="parTrans" cxnId="{33DF99A1-36E9-49FD-AFBC-2F36A79EA78B}">
      <dgm:prSet/>
      <dgm:spPr/>
      <dgm:t>
        <a:bodyPr/>
        <a:lstStyle/>
        <a:p>
          <a:endParaRPr lang="ru-RU"/>
        </a:p>
      </dgm:t>
    </dgm:pt>
    <dgm:pt modelId="{ED81E033-6D89-4B6A-8519-E21123763511}" type="sibTrans" cxnId="{33DF99A1-36E9-49FD-AFBC-2F36A79EA78B}">
      <dgm:prSet/>
      <dgm:spPr/>
      <dgm:t>
        <a:bodyPr/>
        <a:lstStyle/>
        <a:p>
          <a:endParaRPr lang="ru-RU"/>
        </a:p>
      </dgm:t>
    </dgm:pt>
    <dgm:pt modelId="{1398BA91-2128-4273-B38A-80177F7E62ED}">
      <dgm:prSet phldrT="[Текст]" custT="1"/>
      <dgm:spPr/>
      <dgm:t>
        <a:bodyPr/>
        <a:lstStyle/>
        <a:p>
          <a:r>
            <a:rPr lang="ru-RU" sz="2400" b="1" dirty="0" smtClean="0"/>
            <a:t>Демонстрация плохих поступков</a:t>
          </a:r>
          <a:endParaRPr lang="ru-RU" sz="2400" b="1" dirty="0"/>
        </a:p>
      </dgm:t>
    </dgm:pt>
    <dgm:pt modelId="{247588C1-FE97-4F8F-B545-FCC5B88EE203}" type="parTrans" cxnId="{2CFE5B98-11CF-480E-A8FE-748CCF2FCB8B}">
      <dgm:prSet/>
      <dgm:spPr/>
      <dgm:t>
        <a:bodyPr/>
        <a:lstStyle/>
        <a:p>
          <a:endParaRPr lang="ru-RU"/>
        </a:p>
      </dgm:t>
    </dgm:pt>
    <dgm:pt modelId="{882C8DA9-DB63-4D15-AE51-3130B66A7B12}" type="sibTrans" cxnId="{2CFE5B98-11CF-480E-A8FE-748CCF2FCB8B}">
      <dgm:prSet/>
      <dgm:spPr/>
      <dgm:t>
        <a:bodyPr/>
        <a:lstStyle/>
        <a:p>
          <a:endParaRPr lang="ru-RU"/>
        </a:p>
      </dgm:t>
    </dgm:pt>
    <dgm:pt modelId="{B9F8ED98-BB18-4EFC-8642-E74D53573707}">
      <dgm:prSet phldrT="[Текст]" custT="1"/>
      <dgm:spPr/>
      <dgm:t>
        <a:bodyPr/>
        <a:lstStyle/>
        <a:p>
          <a:r>
            <a:rPr lang="ru-RU" sz="2400" b="1" smtClean="0"/>
            <a:t>Отказ </a:t>
          </a:r>
          <a:r>
            <a:rPr lang="ru-RU" sz="2400" b="1" dirty="0" smtClean="0"/>
            <a:t>выполнять задания</a:t>
          </a:r>
          <a:endParaRPr lang="ru-RU" sz="2400" b="1" dirty="0"/>
        </a:p>
      </dgm:t>
    </dgm:pt>
    <dgm:pt modelId="{F89AF93D-A7A6-426E-8C74-35A7598C6ACD}" type="parTrans" cxnId="{571C2AFB-969E-4363-A867-3D930FACBEDE}">
      <dgm:prSet/>
      <dgm:spPr/>
      <dgm:t>
        <a:bodyPr/>
        <a:lstStyle/>
        <a:p>
          <a:endParaRPr lang="ru-RU"/>
        </a:p>
      </dgm:t>
    </dgm:pt>
    <dgm:pt modelId="{1386D1B8-5EF6-4B2C-8E89-6656E63140A2}" type="sibTrans" cxnId="{571C2AFB-969E-4363-A867-3D930FACBEDE}">
      <dgm:prSet/>
      <dgm:spPr/>
      <dgm:t>
        <a:bodyPr/>
        <a:lstStyle/>
        <a:p>
          <a:endParaRPr lang="ru-RU"/>
        </a:p>
      </dgm:t>
    </dgm:pt>
    <dgm:pt modelId="{A3F4EFAD-5CAC-403C-93BA-ADB936933042}">
      <dgm:prSet phldrT="[Текст]" custT="1"/>
      <dgm:spPr/>
      <dgm:t>
        <a:bodyPr/>
        <a:lstStyle/>
        <a:p>
          <a:r>
            <a:rPr lang="ru-RU" sz="2400" b="1" dirty="0" smtClean="0"/>
            <a:t>Проявление лени</a:t>
          </a:r>
          <a:endParaRPr lang="ru-RU" sz="2400" b="1" dirty="0"/>
        </a:p>
      </dgm:t>
    </dgm:pt>
    <dgm:pt modelId="{3AEDB7D4-AB8C-4D38-A999-9A8529944665}" type="parTrans" cxnId="{37E15728-C7D2-4346-BDC5-628F8567A88A}">
      <dgm:prSet/>
      <dgm:spPr/>
      <dgm:t>
        <a:bodyPr/>
        <a:lstStyle/>
        <a:p>
          <a:endParaRPr lang="ru-RU"/>
        </a:p>
      </dgm:t>
    </dgm:pt>
    <dgm:pt modelId="{55974D1D-D3F9-4C19-8ADD-D9473601D899}" type="sibTrans" cxnId="{37E15728-C7D2-4346-BDC5-628F8567A88A}">
      <dgm:prSet/>
      <dgm:spPr/>
      <dgm:t>
        <a:bodyPr/>
        <a:lstStyle/>
        <a:p>
          <a:endParaRPr lang="ru-RU"/>
        </a:p>
      </dgm:t>
    </dgm:pt>
    <dgm:pt modelId="{8F5D9502-C6CE-4C5D-A6E4-B6A36F3B6B5D}" type="pres">
      <dgm:prSet presAssocID="{F24B73FB-56FF-40F9-AE9E-9079FC51A8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BA4C5D-B863-43EF-923F-A9A21C59564A}" type="pres">
      <dgm:prSet presAssocID="{99BB0772-28F4-46B4-A6A6-A8D9A217C904}" presName="node" presStyleLbl="node1" presStyleIdx="0" presStyleCnt="5" custScaleX="1076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D101ED-C936-48E9-9447-A183C871411D}" type="pres">
      <dgm:prSet presAssocID="{450B5093-03E8-427D-8508-FABF923044DB}" presName="sibTrans" presStyleCnt="0"/>
      <dgm:spPr/>
    </dgm:pt>
    <dgm:pt modelId="{E96E397E-F1C6-4A03-BB73-F1D496BF5850}" type="pres">
      <dgm:prSet presAssocID="{8FB37349-F268-4A06-8240-7CBA0F9A7580}" presName="node" presStyleLbl="node1" presStyleIdx="1" presStyleCnt="5" custLinFactNeighborX="-2797" custLinFactNeighborY="21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9D8908-623E-4DCC-B2A9-6759577FDBC7}" type="pres">
      <dgm:prSet presAssocID="{ED81E033-6D89-4B6A-8519-E21123763511}" presName="sibTrans" presStyleCnt="0"/>
      <dgm:spPr/>
    </dgm:pt>
    <dgm:pt modelId="{CFA68292-ED67-4AE8-A1E4-524427B61964}" type="pres">
      <dgm:prSet presAssocID="{1398BA91-2128-4273-B38A-80177F7E62E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4A08E-DC1E-4B3E-86FD-2808F41023A6}" type="pres">
      <dgm:prSet presAssocID="{882C8DA9-DB63-4D15-AE51-3130B66A7B12}" presName="sibTrans" presStyleCnt="0"/>
      <dgm:spPr/>
    </dgm:pt>
    <dgm:pt modelId="{16336869-D8F6-416E-A7EA-58865D9FE29A}" type="pres">
      <dgm:prSet presAssocID="{B9F8ED98-BB18-4EFC-8642-E74D5357370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E6EDF-7A14-42E7-BC74-F435B94D065E}" type="pres">
      <dgm:prSet presAssocID="{1386D1B8-5EF6-4B2C-8E89-6656E63140A2}" presName="sibTrans" presStyleCnt="0"/>
      <dgm:spPr/>
    </dgm:pt>
    <dgm:pt modelId="{4B22C379-8927-4E14-8684-EBAC728F851B}" type="pres">
      <dgm:prSet presAssocID="{A3F4EFAD-5CAC-403C-93BA-ADB93693304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5C24AC-5320-423E-BA2A-6BEAF1FC7615}" type="presOf" srcId="{F24B73FB-56FF-40F9-AE9E-9079FC51A8BB}" destId="{8F5D9502-C6CE-4C5D-A6E4-B6A36F3B6B5D}" srcOrd="0" destOrd="0" presId="urn:microsoft.com/office/officeart/2005/8/layout/default#1"/>
    <dgm:cxn modelId="{1C29AEA2-341A-480E-857E-787381E68141}" type="presOf" srcId="{1398BA91-2128-4273-B38A-80177F7E62ED}" destId="{CFA68292-ED67-4AE8-A1E4-524427B61964}" srcOrd="0" destOrd="0" presId="urn:microsoft.com/office/officeart/2005/8/layout/default#1"/>
    <dgm:cxn modelId="{571C2AFB-969E-4363-A867-3D930FACBEDE}" srcId="{F24B73FB-56FF-40F9-AE9E-9079FC51A8BB}" destId="{B9F8ED98-BB18-4EFC-8642-E74D53573707}" srcOrd="3" destOrd="0" parTransId="{F89AF93D-A7A6-426E-8C74-35A7598C6ACD}" sibTransId="{1386D1B8-5EF6-4B2C-8E89-6656E63140A2}"/>
    <dgm:cxn modelId="{C1DF701F-9586-4CD3-9480-4CC0FD7CD96E}" srcId="{F24B73FB-56FF-40F9-AE9E-9079FC51A8BB}" destId="{99BB0772-28F4-46B4-A6A6-A8D9A217C904}" srcOrd="0" destOrd="0" parTransId="{CF3DA6CC-8254-42E7-8B37-620FDB4800D9}" sibTransId="{450B5093-03E8-427D-8508-FABF923044DB}"/>
    <dgm:cxn modelId="{A3785B4F-D458-4754-BF24-FE793AC7261D}" type="presOf" srcId="{B9F8ED98-BB18-4EFC-8642-E74D53573707}" destId="{16336869-D8F6-416E-A7EA-58865D9FE29A}" srcOrd="0" destOrd="0" presId="urn:microsoft.com/office/officeart/2005/8/layout/default#1"/>
    <dgm:cxn modelId="{E263FF0A-9230-4269-BEB0-2AA3D4A9C754}" type="presOf" srcId="{8FB37349-F268-4A06-8240-7CBA0F9A7580}" destId="{E96E397E-F1C6-4A03-BB73-F1D496BF5850}" srcOrd="0" destOrd="0" presId="urn:microsoft.com/office/officeart/2005/8/layout/default#1"/>
    <dgm:cxn modelId="{FF1B6B6A-5D4B-40A7-A850-A2AA19990016}" type="presOf" srcId="{99BB0772-28F4-46B4-A6A6-A8D9A217C904}" destId="{21BA4C5D-B863-43EF-923F-A9A21C59564A}" srcOrd="0" destOrd="0" presId="urn:microsoft.com/office/officeart/2005/8/layout/default#1"/>
    <dgm:cxn modelId="{37E15728-C7D2-4346-BDC5-628F8567A88A}" srcId="{F24B73FB-56FF-40F9-AE9E-9079FC51A8BB}" destId="{A3F4EFAD-5CAC-403C-93BA-ADB936933042}" srcOrd="4" destOrd="0" parTransId="{3AEDB7D4-AB8C-4D38-A999-9A8529944665}" sibTransId="{55974D1D-D3F9-4C19-8ADD-D9473601D899}"/>
    <dgm:cxn modelId="{2CFE5B98-11CF-480E-A8FE-748CCF2FCB8B}" srcId="{F24B73FB-56FF-40F9-AE9E-9079FC51A8BB}" destId="{1398BA91-2128-4273-B38A-80177F7E62ED}" srcOrd="2" destOrd="0" parTransId="{247588C1-FE97-4F8F-B545-FCC5B88EE203}" sibTransId="{882C8DA9-DB63-4D15-AE51-3130B66A7B12}"/>
    <dgm:cxn modelId="{64C2FF8D-EE62-4818-BA01-0E0DF2806461}" type="presOf" srcId="{A3F4EFAD-5CAC-403C-93BA-ADB936933042}" destId="{4B22C379-8927-4E14-8684-EBAC728F851B}" srcOrd="0" destOrd="0" presId="urn:microsoft.com/office/officeart/2005/8/layout/default#1"/>
    <dgm:cxn modelId="{33DF99A1-36E9-49FD-AFBC-2F36A79EA78B}" srcId="{F24B73FB-56FF-40F9-AE9E-9079FC51A8BB}" destId="{8FB37349-F268-4A06-8240-7CBA0F9A7580}" srcOrd="1" destOrd="0" parTransId="{CCD42E91-F4D3-4F8A-9B6C-6C8C68224019}" sibTransId="{ED81E033-6D89-4B6A-8519-E21123763511}"/>
    <dgm:cxn modelId="{6A892662-1A09-4317-A26A-C46467AF32DB}" type="presParOf" srcId="{8F5D9502-C6CE-4C5D-A6E4-B6A36F3B6B5D}" destId="{21BA4C5D-B863-43EF-923F-A9A21C59564A}" srcOrd="0" destOrd="0" presId="urn:microsoft.com/office/officeart/2005/8/layout/default#1"/>
    <dgm:cxn modelId="{BD1B4817-7131-4850-A789-B2EC1FC116EC}" type="presParOf" srcId="{8F5D9502-C6CE-4C5D-A6E4-B6A36F3B6B5D}" destId="{72D101ED-C936-48E9-9447-A183C871411D}" srcOrd="1" destOrd="0" presId="urn:microsoft.com/office/officeart/2005/8/layout/default#1"/>
    <dgm:cxn modelId="{178B2EDB-DE78-4C07-8C94-E64361A943C6}" type="presParOf" srcId="{8F5D9502-C6CE-4C5D-A6E4-B6A36F3B6B5D}" destId="{E96E397E-F1C6-4A03-BB73-F1D496BF5850}" srcOrd="2" destOrd="0" presId="urn:microsoft.com/office/officeart/2005/8/layout/default#1"/>
    <dgm:cxn modelId="{DB62928F-8FD4-4F31-BFE6-7C50C7399C13}" type="presParOf" srcId="{8F5D9502-C6CE-4C5D-A6E4-B6A36F3B6B5D}" destId="{2D9D8908-623E-4DCC-B2A9-6759577FDBC7}" srcOrd="3" destOrd="0" presId="urn:microsoft.com/office/officeart/2005/8/layout/default#1"/>
    <dgm:cxn modelId="{4164C85E-AFD9-4E2B-9E2F-5CD09ACF9DEB}" type="presParOf" srcId="{8F5D9502-C6CE-4C5D-A6E4-B6A36F3B6B5D}" destId="{CFA68292-ED67-4AE8-A1E4-524427B61964}" srcOrd="4" destOrd="0" presId="urn:microsoft.com/office/officeart/2005/8/layout/default#1"/>
    <dgm:cxn modelId="{CEAB10AC-F76F-4DA5-A6DD-B49A8D81A578}" type="presParOf" srcId="{8F5D9502-C6CE-4C5D-A6E4-B6A36F3B6B5D}" destId="{5304A08E-DC1E-4B3E-86FD-2808F41023A6}" srcOrd="5" destOrd="0" presId="urn:microsoft.com/office/officeart/2005/8/layout/default#1"/>
    <dgm:cxn modelId="{1F640A1E-7D2D-4844-960C-E9837FFEA92F}" type="presParOf" srcId="{8F5D9502-C6CE-4C5D-A6E4-B6A36F3B6B5D}" destId="{16336869-D8F6-416E-A7EA-58865D9FE29A}" srcOrd="6" destOrd="0" presId="urn:microsoft.com/office/officeart/2005/8/layout/default#1"/>
    <dgm:cxn modelId="{DD81B03D-8A58-4D33-8197-2BCF9DF90BAC}" type="presParOf" srcId="{8F5D9502-C6CE-4C5D-A6E4-B6A36F3B6B5D}" destId="{674E6EDF-7A14-42E7-BC74-F435B94D065E}" srcOrd="7" destOrd="0" presId="urn:microsoft.com/office/officeart/2005/8/layout/default#1"/>
    <dgm:cxn modelId="{8DE98F9D-D852-45DE-87B9-7E4DFF9DE8A9}" type="presParOf" srcId="{8F5D9502-C6CE-4C5D-A6E4-B6A36F3B6B5D}" destId="{4B22C379-8927-4E14-8684-EBAC728F851B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0CE727-1854-4208-B802-164427AC76FD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A3221B-A05C-41C8-BEA8-8074374E9E1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Подготовка к школе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B4FBE3F-22B3-4AFD-9862-F6B708F25FC8}" type="parTrans" cxnId="{6C6D9472-73C4-4456-8E3D-89C1AE15FDEE}">
      <dgm:prSet/>
      <dgm:spPr/>
      <dgm:t>
        <a:bodyPr/>
        <a:lstStyle/>
        <a:p>
          <a:endParaRPr lang="ru-RU"/>
        </a:p>
      </dgm:t>
    </dgm:pt>
    <dgm:pt modelId="{86F408BE-F60D-4E4D-B97E-060735ECD9E3}" type="sibTrans" cxnId="{6C6D9472-73C4-4456-8E3D-89C1AE15FDEE}">
      <dgm:prSet/>
      <dgm:spPr/>
      <dgm:t>
        <a:bodyPr/>
        <a:lstStyle/>
        <a:p>
          <a:endParaRPr lang="ru-RU"/>
        </a:p>
      </dgm:t>
    </dgm:pt>
    <dgm:pt modelId="{9102A800-404A-45C9-917A-11615622135C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Распорядок дня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A2CD212C-A0E8-49A2-B3DC-07D001054E19}" type="parTrans" cxnId="{D8F1DF2E-7FF3-4FBD-A9C8-830231D63883}">
      <dgm:prSet/>
      <dgm:spPr/>
      <dgm:t>
        <a:bodyPr/>
        <a:lstStyle/>
        <a:p>
          <a:endParaRPr lang="ru-RU"/>
        </a:p>
      </dgm:t>
    </dgm:pt>
    <dgm:pt modelId="{63ADCB62-378C-4DE8-A433-5609530565B3}" type="sibTrans" cxnId="{D8F1DF2E-7FF3-4FBD-A9C8-830231D63883}">
      <dgm:prSet/>
      <dgm:spPr/>
      <dgm:t>
        <a:bodyPr/>
        <a:lstStyle/>
        <a:p>
          <a:endParaRPr lang="ru-RU"/>
        </a:p>
      </dgm:t>
    </dgm:pt>
    <dgm:pt modelId="{21E1484F-BA23-4E73-A51F-10B39FBAE68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Самостоятельность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959D1FBE-0130-4102-95BD-B3D1B8A98DE7}" type="parTrans" cxnId="{4473D5C7-AA15-463D-8CAA-6BE65655A9DA}">
      <dgm:prSet/>
      <dgm:spPr/>
      <dgm:t>
        <a:bodyPr/>
        <a:lstStyle/>
        <a:p>
          <a:endParaRPr lang="ru-RU"/>
        </a:p>
      </dgm:t>
    </dgm:pt>
    <dgm:pt modelId="{10563DC6-1B14-46D1-8510-EA44C65B715D}" type="sibTrans" cxnId="{4473D5C7-AA15-463D-8CAA-6BE65655A9DA}">
      <dgm:prSet/>
      <dgm:spPr/>
      <dgm:t>
        <a:bodyPr/>
        <a:lstStyle/>
        <a:p>
          <a:endParaRPr lang="ru-RU"/>
        </a:p>
      </dgm:t>
    </dgm:pt>
    <dgm:pt modelId="{62D9F1B6-A8BA-4415-8DF2-6B9295C0351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Досуг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606EFD63-FAC9-47C4-BDF1-BA3A06B93222}" type="parTrans" cxnId="{9B495563-2C5F-4D56-80EF-79D4C2C3C8C1}">
      <dgm:prSet/>
      <dgm:spPr/>
      <dgm:t>
        <a:bodyPr/>
        <a:lstStyle/>
        <a:p>
          <a:endParaRPr lang="ru-RU"/>
        </a:p>
      </dgm:t>
    </dgm:pt>
    <dgm:pt modelId="{DB012B88-4823-412F-96E9-35E11BD96D8E}" type="sibTrans" cxnId="{9B495563-2C5F-4D56-80EF-79D4C2C3C8C1}">
      <dgm:prSet/>
      <dgm:spPr/>
      <dgm:t>
        <a:bodyPr/>
        <a:lstStyle/>
        <a:p>
          <a:endParaRPr lang="ru-RU"/>
        </a:p>
      </dgm:t>
    </dgm:pt>
    <dgm:pt modelId="{80AA2893-FFAB-46A1-8F3A-1A4AD5F7E7E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Поддержка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5C9092D0-303B-4E62-B5EF-693738357A08}" type="parTrans" cxnId="{AB343819-1DF5-496B-B26E-E6B959D4D29D}">
      <dgm:prSet/>
      <dgm:spPr/>
      <dgm:t>
        <a:bodyPr/>
        <a:lstStyle/>
        <a:p>
          <a:endParaRPr lang="ru-RU"/>
        </a:p>
      </dgm:t>
    </dgm:pt>
    <dgm:pt modelId="{DBEB5D82-3657-4798-ABA0-EE3AEDCC9744}" type="sibTrans" cxnId="{AB343819-1DF5-496B-B26E-E6B959D4D29D}">
      <dgm:prSet/>
      <dgm:spPr/>
      <dgm:t>
        <a:bodyPr/>
        <a:lstStyle/>
        <a:p>
          <a:endParaRPr lang="ru-RU"/>
        </a:p>
      </dgm:t>
    </dgm:pt>
    <dgm:pt modelId="{88F9B778-50DB-4FFA-AE6D-D2F4A70FDF2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Мотивация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1AAA4E56-FCF9-46CB-9503-D63765197DB8}" type="parTrans" cxnId="{CE61BAF2-4B8F-49EB-A1D8-573FB4AB383D}">
      <dgm:prSet/>
      <dgm:spPr/>
      <dgm:t>
        <a:bodyPr/>
        <a:lstStyle/>
        <a:p>
          <a:endParaRPr lang="ru-RU"/>
        </a:p>
      </dgm:t>
    </dgm:pt>
    <dgm:pt modelId="{84A9A763-D13C-4E5D-A3C1-DEDE8F47D070}" type="sibTrans" cxnId="{CE61BAF2-4B8F-49EB-A1D8-573FB4AB383D}">
      <dgm:prSet/>
      <dgm:spPr/>
      <dgm:t>
        <a:bodyPr/>
        <a:lstStyle/>
        <a:p>
          <a:endParaRPr lang="ru-RU"/>
        </a:p>
      </dgm:t>
    </dgm:pt>
    <dgm:pt modelId="{37DB8555-605E-4CDD-917C-9840E95D9782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1">
                  <a:lumMod val="50000"/>
                </a:schemeClr>
              </a:solidFill>
            </a:rPr>
            <a:t>Психологическая обстановка  </a:t>
          </a:r>
          <a:endParaRPr lang="ru-RU" sz="2400" b="1" dirty="0">
            <a:solidFill>
              <a:schemeClr val="accent1">
                <a:lumMod val="50000"/>
              </a:schemeClr>
            </a:solidFill>
          </a:endParaRPr>
        </a:p>
      </dgm:t>
    </dgm:pt>
    <dgm:pt modelId="{6921D954-E6BD-488F-8C86-106BB8327FDA}" type="parTrans" cxnId="{575AD5D9-F9FB-45B1-A744-754D562A090B}">
      <dgm:prSet/>
      <dgm:spPr/>
      <dgm:t>
        <a:bodyPr/>
        <a:lstStyle/>
        <a:p>
          <a:endParaRPr lang="ru-RU"/>
        </a:p>
      </dgm:t>
    </dgm:pt>
    <dgm:pt modelId="{D050AEFF-CB6D-4021-B53E-158BE919E36C}" type="sibTrans" cxnId="{575AD5D9-F9FB-45B1-A744-754D562A090B}">
      <dgm:prSet/>
      <dgm:spPr/>
      <dgm:t>
        <a:bodyPr/>
        <a:lstStyle/>
        <a:p>
          <a:endParaRPr lang="ru-RU"/>
        </a:p>
      </dgm:t>
    </dgm:pt>
    <dgm:pt modelId="{6E45B304-8E05-4905-BFD2-FA6C8E500918}" type="pres">
      <dgm:prSet presAssocID="{8B0CE727-1854-4208-B802-164427AC76FD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A0D23F0-1C36-4DA9-9ADA-621EABDEE041}" type="pres">
      <dgm:prSet presAssocID="{8B0CE727-1854-4208-B802-164427AC76FD}" presName="pyramid" presStyleLbl="node1" presStyleIdx="0" presStyleCnt="1" custScaleX="93318" custLinFactNeighborX="-14501" custLinFactNeighborY="2265"/>
      <dgm:spPr/>
      <dgm:t>
        <a:bodyPr/>
        <a:lstStyle/>
        <a:p>
          <a:endParaRPr lang="ru-RU"/>
        </a:p>
      </dgm:t>
    </dgm:pt>
    <dgm:pt modelId="{88040E15-F925-4E5C-90FF-9EBB51F61767}" type="pres">
      <dgm:prSet presAssocID="{8B0CE727-1854-4208-B802-164427AC76FD}" presName="theList" presStyleCnt="0"/>
      <dgm:spPr/>
    </dgm:pt>
    <dgm:pt modelId="{704FFC03-2D96-4747-AE8F-004101EA3503}" type="pres">
      <dgm:prSet presAssocID="{AFA3221B-A05C-41C8-BEA8-8074374E9E10}" presName="aNode" presStyleLbl="fgAcc1" presStyleIdx="0" presStyleCnt="7" custScaleX="114342" custScaleY="1265858" custLinFactY="5864" custLinFactNeighborX="-4451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47A2B-4AAF-4689-8C1D-6A41E2F23B0B}" type="pres">
      <dgm:prSet presAssocID="{AFA3221B-A05C-41C8-BEA8-8074374E9E10}" presName="aSpace" presStyleCnt="0"/>
      <dgm:spPr/>
    </dgm:pt>
    <dgm:pt modelId="{8C795292-B251-4D2D-8F25-CA967B5A493C}" type="pres">
      <dgm:prSet presAssocID="{9102A800-404A-45C9-917A-11615622135C}" presName="aNode" presStyleLbl="fgAcc1" presStyleIdx="1" presStyleCnt="7" custScaleX="75077" custScaleY="1212115" custLinFactY="-100961" custLinFactNeighborX="24381" custLinFactNeighborY="-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948FE-6A04-4330-8756-ED53FDD263B9}" type="pres">
      <dgm:prSet presAssocID="{9102A800-404A-45C9-917A-11615622135C}" presName="aSpace" presStyleCnt="0"/>
      <dgm:spPr/>
    </dgm:pt>
    <dgm:pt modelId="{761D5EEA-AD14-4B14-8296-BEE036511CDF}" type="pres">
      <dgm:prSet presAssocID="{21E1484F-BA23-4E73-A51F-10B39FBAE680}" presName="aNode" presStyleLbl="fgAcc1" presStyleIdx="2" presStyleCnt="7" custScaleX="90162" custScaleY="1112020" custLinFactY="154954" custLinFactNeighborX="-687" custLinFactNeighborY="2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4A993D-FD45-4FC0-9A28-E63946B50809}" type="pres">
      <dgm:prSet presAssocID="{21E1484F-BA23-4E73-A51F-10B39FBAE680}" presName="aSpace" presStyleCnt="0"/>
      <dgm:spPr/>
    </dgm:pt>
    <dgm:pt modelId="{EACAE7E6-E75A-4D2F-8362-7B2A0ED36B5D}" type="pres">
      <dgm:prSet presAssocID="{62D9F1B6-A8BA-4415-8DF2-6B9295C03510}" presName="aNode" presStyleLbl="fgAcc1" presStyleIdx="3" presStyleCnt="7" custScaleX="85956" custScaleY="894782" custLinFactY="54347" custLinFactNeighborX="5133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5347B9-7931-41EF-8773-BB8C174C22CE}" type="pres">
      <dgm:prSet presAssocID="{62D9F1B6-A8BA-4415-8DF2-6B9295C03510}" presName="aSpace" presStyleCnt="0"/>
      <dgm:spPr/>
    </dgm:pt>
    <dgm:pt modelId="{8B81B688-1B46-4659-9C6F-850E2090C6FF}" type="pres">
      <dgm:prSet presAssocID="{80AA2893-FFAB-46A1-8F3A-1A4AD5F7E7EF}" presName="aNode" presStyleLbl="fgAcc1" presStyleIdx="4" presStyleCnt="7" custScaleX="69957" custScaleY="1273309" custLinFactY="-54083" custLinFactNeighborX="-5613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0FF11F-C144-4144-AE48-3AB318D73C7E}" type="pres">
      <dgm:prSet presAssocID="{80AA2893-FFAB-46A1-8F3A-1A4AD5F7E7EF}" presName="aSpace" presStyleCnt="0"/>
      <dgm:spPr/>
    </dgm:pt>
    <dgm:pt modelId="{2DF32C3E-B060-47CB-BC3B-013977260B0B}" type="pres">
      <dgm:prSet presAssocID="{88F9B778-50DB-4FFA-AE6D-D2F4A70FDF27}" presName="aNode" presStyleLbl="fgAcc1" presStyleIdx="5" presStyleCnt="7" custScaleX="59694" custScaleY="918264" custLinFactY="-94027" custLinFactNeighborX="-428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00D03-C9E3-41B2-A73B-92EC963A39FD}" type="pres">
      <dgm:prSet presAssocID="{88F9B778-50DB-4FFA-AE6D-D2F4A70FDF27}" presName="aSpace" presStyleCnt="0"/>
      <dgm:spPr/>
    </dgm:pt>
    <dgm:pt modelId="{0B2B9C42-3AB5-460E-B83A-C3EA2ABE15C8}" type="pres">
      <dgm:prSet presAssocID="{37DB8555-605E-4CDD-917C-9840E95D9782}" presName="aNode" presStyleLbl="fgAcc1" presStyleIdx="6" presStyleCnt="7" custScaleX="191410" custScaleY="1333814" custLinFactY="11191" custLinFactNeighborX="16967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DEF28-0768-42E5-9CBB-389E214CF562}" type="pres">
      <dgm:prSet presAssocID="{37DB8555-605E-4CDD-917C-9840E95D9782}" presName="aSpace" presStyleCnt="0"/>
      <dgm:spPr/>
    </dgm:pt>
  </dgm:ptLst>
  <dgm:cxnLst>
    <dgm:cxn modelId="{AB343819-1DF5-496B-B26E-E6B959D4D29D}" srcId="{8B0CE727-1854-4208-B802-164427AC76FD}" destId="{80AA2893-FFAB-46A1-8F3A-1A4AD5F7E7EF}" srcOrd="4" destOrd="0" parTransId="{5C9092D0-303B-4E62-B5EF-693738357A08}" sibTransId="{DBEB5D82-3657-4798-ABA0-EE3AEDCC9744}"/>
    <dgm:cxn modelId="{99EA16CD-A2AC-403A-96B5-33F1AB379826}" type="presOf" srcId="{9102A800-404A-45C9-917A-11615622135C}" destId="{8C795292-B251-4D2D-8F25-CA967B5A493C}" srcOrd="0" destOrd="0" presId="urn:microsoft.com/office/officeart/2005/8/layout/pyramid2"/>
    <dgm:cxn modelId="{32F56940-9A34-4D1D-A4EC-2DE075640BDF}" type="presOf" srcId="{AFA3221B-A05C-41C8-BEA8-8074374E9E10}" destId="{704FFC03-2D96-4747-AE8F-004101EA3503}" srcOrd="0" destOrd="0" presId="urn:microsoft.com/office/officeart/2005/8/layout/pyramid2"/>
    <dgm:cxn modelId="{BF67E8AA-1F8E-461E-A48C-89DD685172E1}" type="presOf" srcId="{62D9F1B6-A8BA-4415-8DF2-6B9295C03510}" destId="{EACAE7E6-E75A-4D2F-8362-7B2A0ED36B5D}" srcOrd="0" destOrd="0" presId="urn:microsoft.com/office/officeart/2005/8/layout/pyramid2"/>
    <dgm:cxn modelId="{331190A6-FF30-43A0-B3AB-56A17514DA6F}" type="presOf" srcId="{88F9B778-50DB-4FFA-AE6D-D2F4A70FDF27}" destId="{2DF32C3E-B060-47CB-BC3B-013977260B0B}" srcOrd="0" destOrd="0" presId="urn:microsoft.com/office/officeart/2005/8/layout/pyramid2"/>
    <dgm:cxn modelId="{3FDD99EF-D5BC-42D1-9F05-AB0FBAE72F45}" type="presOf" srcId="{8B0CE727-1854-4208-B802-164427AC76FD}" destId="{6E45B304-8E05-4905-BFD2-FA6C8E500918}" srcOrd="0" destOrd="0" presId="urn:microsoft.com/office/officeart/2005/8/layout/pyramid2"/>
    <dgm:cxn modelId="{1843F986-DAE7-4ADF-86CA-42B1475F1E41}" type="presOf" srcId="{37DB8555-605E-4CDD-917C-9840E95D9782}" destId="{0B2B9C42-3AB5-460E-B83A-C3EA2ABE15C8}" srcOrd="0" destOrd="0" presId="urn:microsoft.com/office/officeart/2005/8/layout/pyramid2"/>
    <dgm:cxn modelId="{9B495563-2C5F-4D56-80EF-79D4C2C3C8C1}" srcId="{8B0CE727-1854-4208-B802-164427AC76FD}" destId="{62D9F1B6-A8BA-4415-8DF2-6B9295C03510}" srcOrd="3" destOrd="0" parTransId="{606EFD63-FAC9-47C4-BDF1-BA3A06B93222}" sibTransId="{DB012B88-4823-412F-96E9-35E11BD96D8E}"/>
    <dgm:cxn modelId="{575AD5D9-F9FB-45B1-A744-754D562A090B}" srcId="{8B0CE727-1854-4208-B802-164427AC76FD}" destId="{37DB8555-605E-4CDD-917C-9840E95D9782}" srcOrd="6" destOrd="0" parTransId="{6921D954-E6BD-488F-8C86-106BB8327FDA}" sibTransId="{D050AEFF-CB6D-4021-B53E-158BE919E36C}"/>
    <dgm:cxn modelId="{D4ECD4D5-4F0E-463C-9134-9E0ACD0BB43A}" type="presOf" srcId="{21E1484F-BA23-4E73-A51F-10B39FBAE680}" destId="{761D5EEA-AD14-4B14-8296-BEE036511CDF}" srcOrd="0" destOrd="0" presId="urn:microsoft.com/office/officeart/2005/8/layout/pyramid2"/>
    <dgm:cxn modelId="{CE61BAF2-4B8F-49EB-A1D8-573FB4AB383D}" srcId="{8B0CE727-1854-4208-B802-164427AC76FD}" destId="{88F9B778-50DB-4FFA-AE6D-D2F4A70FDF27}" srcOrd="5" destOrd="0" parTransId="{1AAA4E56-FCF9-46CB-9503-D63765197DB8}" sibTransId="{84A9A763-D13C-4E5D-A3C1-DEDE8F47D070}"/>
    <dgm:cxn modelId="{4473D5C7-AA15-463D-8CAA-6BE65655A9DA}" srcId="{8B0CE727-1854-4208-B802-164427AC76FD}" destId="{21E1484F-BA23-4E73-A51F-10B39FBAE680}" srcOrd="2" destOrd="0" parTransId="{959D1FBE-0130-4102-95BD-B3D1B8A98DE7}" sibTransId="{10563DC6-1B14-46D1-8510-EA44C65B715D}"/>
    <dgm:cxn modelId="{6C6D9472-73C4-4456-8E3D-89C1AE15FDEE}" srcId="{8B0CE727-1854-4208-B802-164427AC76FD}" destId="{AFA3221B-A05C-41C8-BEA8-8074374E9E10}" srcOrd="0" destOrd="0" parTransId="{9B4FBE3F-22B3-4AFD-9862-F6B708F25FC8}" sibTransId="{86F408BE-F60D-4E4D-B97E-060735ECD9E3}"/>
    <dgm:cxn modelId="{E81E3A2A-A497-4397-8B7A-204D3B353C7E}" type="presOf" srcId="{80AA2893-FFAB-46A1-8F3A-1A4AD5F7E7EF}" destId="{8B81B688-1B46-4659-9C6F-850E2090C6FF}" srcOrd="0" destOrd="0" presId="urn:microsoft.com/office/officeart/2005/8/layout/pyramid2"/>
    <dgm:cxn modelId="{D8F1DF2E-7FF3-4FBD-A9C8-830231D63883}" srcId="{8B0CE727-1854-4208-B802-164427AC76FD}" destId="{9102A800-404A-45C9-917A-11615622135C}" srcOrd="1" destOrd="0" parTransId="{A2CD212C-A0E8-49A2-B3DC-07D001054E19}" sibTransId="{63ADCB62-378C-4DE8-A433-5609530565B3}"/>
    <dgm:cxn modelId="{A80DB615-1A0E-4E12-A06F-66CE10549E76}" type="presParOf" srcId="{6E45B304-8E05-4905-BFD2-FA6C8E500918}" destId="{4A0D23F0-1C36-4DA9-9ADA-621EABDEE041}" srcOrd="0" destOrd="0" presId="urn:microsoft.com/office/officeart/2005/8/layout/pyramid2"/>
    <dgm:cxn modelId="{A3141C48-211C-445F-B3E9-1001769B6387}" type="presParOf" srcId="{6E45B304-8E05-4905-BFD2-FA6C8E500918}" destId="{88040E15-F925-4E5C-90FF-9EBB51F61767}" srcOrd="1" destOrd="0" presId="urn:microsoft.com/office/officeart/2005/8/layout/pyramid2"/>
    <dgm:cxn modelId="{15396E4E-7273-4772-A107-C7299230C314}" type="presParOf" srcId="{88040E15-F925-4E5C-90FF-9EBB51F61767}" destId="{704FFC03-2D96-4747-AE8F-004101EA3503}" srcOrd="0" destOrd="0" presId="urn:microsoft.com/office/officeart/2005/8/layout/pyramid2"/>
    <dgm:cxn modelId="{E2AAF3CF-15B1-460D-96FE-C30D97848CE5}" type="presParOf" srcId="{88040E15-F925-4E5C-90FF-9EBB51F61767}" destId="{18347A2B-4AAF-4689-8C1D-6A41E2F23B0B}" srcOrd="1" destOrd="0" presId="urn:microsoft.com/office/officeart/2005/8/layout/pyramid2"/>
    <dgm:cxn modelId="{B7D0F842-4054-4B19-BA39-2E6A1EA1A547}" type="presParOf" srcId="{88040E15-F925-4E5C-90FF-9EBB51F61767}" destId="{8C795292-B251-4D2D-8F25-CA967B5A493C}" srcOrd="2" destOrd="0" presId="urn:microsoft.com/office/officeart/2005/8/layout/pyramid2"/>
    <dgm:cxn modelId="{010EC7F7-2F1B-4351-A0CC-E8B21C959165}" type="presParOf" srcId="{88040E15-F925-4E5C-90FF-9EBB51F61767}" destId="{CC1948FE-6A04-4330-8756-ED53FDD263B9}" srcOrd="3" destOrd="0" presId="urn:microsoft.com/office/officeart/2005/8/layout/pyramid2"/>
    <dgm:cxn modelId="{A6A70FB0-AA49-41BF-99D7-FC486CCD3F8A}" type="presParOf" srcId="{88040E15-F925-4E5C-90FF-9EBB51F61767}" destId="{761D5EEA-AD14-4B14-8296-BEE036511CDF}" srcOrd="4" destOrd="0" presId="urn:microsoft.com/office/officeart/2005/8/layout/pyramid2"/>
    <dgm:cxn modelId="{FC0B9B3A-756A-40D4-96F5-F86340287983}" type="presParOf" srcId="{88040E15-F925-4E5C-90FF-9EBB51F61767}" destId="{F84A993D-FD45-4FC0-9A28-E63946B50809}" srcOrd="5" destOrd="0" presId="urn:microsoft.com/office/officeart/2005/8/layout/pyramid2"/>
    <dgm:cxn modelId="{19629CEB-CC5F-4FF3-BD15-D13EF77EDB12}" type="presParOf" srcId="{88040E15-F925-4E5C-90FF-9EBB51F61767}" destId="{EACAE7E6-E75A-4D2F-8362-7B2A0ED36B5D}" srcOrd="6" destOrd="0" presId="urn:microsoft.com/office/officeart/2005/8/layout/pyramid2"/>
    <dgm:cxn modelId="{02D26474-D315-4206-90BB-529147C03146}" type="presParOf" srcId="{88040E15-F925-4E5C-90FF-9EBB51F61767}" destId="{4D5347B9-7931-41EF-8773-BB8C174C22CE}" srcOrd="7" destOrd="0" presId="urn:microsoft.com/office/officeart/2005/8/layout/pyramid2"/>
    <dgm:cxn modelId="{8856B7EA-DAED-427C-8AA2-6C7A1040CC67}" type="presParOf" srcId="{88040E15-F925-4E5C-90FF-9EBB51F61767}" destId="{8B81B688-1B46-4659-9C6F-850E2090C6FF}" srcOrd="8" destOrd="0" presId="urn:microsoft.com/office/officeart/2005/8/layout/pyramid2"/>
    <dgm:cxn modelId="{B357793E-C9D0-4839-9A3D-E1D3949848E3}" type="presParOf" srcId="{88040E15-F925-4E5C-90FF-9EBB51F61767}" destId="{B00FF11F-C144-4144-AE48-3AB318D73C7E}" srcOrd="9" destOrd="0" presId="urn:microsoft.com/office/officeart/2005/8/layout/pyramid2"/>
    <dgm:cxn modelId="{A22457CC-8112-44DF-82AC-4209E21F29B0}" type="presParOf" srcId="{88040E15-F925-4E5C-90FF-9EBB51F61767}" destId="{2DF32C3E-B060-47CB-BC3B-013977260B0B}" srcOrd="10" destOrd="0" presId="urn:microsoft.com/office/officeart/2005/8/layout/pyramid2"/>
    <dgm:cxn modelId="{54A912A2-6ABD-4BAB-B3CD-DC3491E5B2DE}" type="presParOf" srcId="{88040E15-F925-4E5C-90FF-9EBB51F61767}" destId="{82C00D03-C9E3-41B2-A73B-92EC963A39FD}" srcOrd="11" destOrd="0" presId="urn:microsoft.com/office/officeart/2005/8/layout/pyramid2"/>
    <dgm:cxn modelId="{45E9C080-F1C5-4D73-A75D-659F4EC66E2F}" type="presParOf" srcId="{88040E15-F925-4E5C-90FF-9EBB51F61767}" destId="{0B2B9C42-3AB5-460E-B83A-C3EA2ABE15C8}" srcOrd="12" destOrd="0" presId="urn:microsoft.com/office/officeart/2005/8/layout/pyramid2"/>
    <dgm:cxn modelId="{F5DEB4C0-7A03-40EB-B58B-41DF50F6E592}" type="presParOf" srcId="{88040E15-F925-4E5C-90FF-9EBB51F61767}" destId="{1FCDEF28-0768-42E5-9CBB-389E214CF562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BA4C5D-B863-43EF-923F-A9A21C59564A}">
      <dsp:nvSpPr>
        <dsp:cNvPr id="0" name=""/>
        <dsp:cNvSpPr/>
      </dsp:nvSpPr>
      <dsp:spPr>
        <a:xfrm>
          <a:off x="1184352" y="599740"/>
          <a:ext cx="2493359" cy="1389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Хроническая неуспеваемость</a:t>
          </a:r>
          <a:endParaRPr lang="ru-RU" sz="2400" b="1" kern="1200" dirty="0"/>
        </a:p>
      </dsp:txBody>
      <dsp:txXfrm>
        <a:off x="1184352" y="599740"/>
        <a:ext cx="2493359" cy="1389161"/>
      </dsp:txXfrm>
    </dsp:sp>
    <dsp:sp modelId="{E96E397E-F1C6-4A03-BB73-F1D496BF5850}">
      <dsp:nvSpPr>
        <dsp:cNvPr id="0" name=""/>
        <dsp:cNvSpPr/>
      </dsp:nvSpPr>
      <dsp:spPr>
        <a:xfrm>
          <a:off x="3844481" y="629065"/>
          <a:ext cx="2315269" cy="1389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Уход от деятельности</a:t>
          </a:r>
          <a:endParaRPr lang="ru-RU" sz="2400" b="1" kern="1200" dirty="0"/>
        </a:p>
      </dsp:txBody>
      <dsp:txXfrm>
        <a:off x="3844481" y="629065"/>
        <a:ext cx="2315269" cy="1389161"/>
      </dsp:txXfrm>
    </dsp:sp>
    <dsp:sp modelId="{CFA68292-ED67-4AE8-A1E4-524427B61964}">
      <dsp:nvSpPr>
        <dsp:cNvPr id="0" name=""/>
        <dsp:cNvSpPr/>
      </dsp:nvSpPr>
      <dsp:spPr>
        <a:xfrm>
          <a:off x="0" y="2220428"/>
          <a:ext cx="2315269" cy="1389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Демонстрация плохих поступков</a:t>
          </a:r>
          <a:endParaRPr lang="ru-RU" sz="2400" b="1" kern="1200" dirty="0"/>
        </a:p>
      </dsp:txBody>
      <dsp:txXfrm>
        <a:off x="0" y="2220428"/>
        <a:ext cx="2315269" cy="1389161"/>
      </dsp:txXfrm>
    </dsp:sp>
    <dsp:sp modelId="{16336869-D8F6-416E-A7EA-58865D9FE29A}">
      <dsp:nvSpPr>
        <dsp:cNvPr id="0" name=""/>
        <dsp:cNvSpPr/>
      </dsp:nvSpPr>
      <dsp:spPr>
        <a:xfrm>
          <a:off x="2546796" y="2220428"/>
          <a:ext cx="2315269" cy="1389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mtClean="0"/>
            <a:t>Отказ </a:t>
          </a:r>
          <a:r>
            <a:rPr lang="ru-RU" sz="2400" b="1" kern="1200" dirty="0" smtClean="0"/>
            <a:t>выполнять задания</a:t>
          </a:r>
          <a:endParaRPr lang="ru-RU" sz="2400" b="1" kern="1200" dirty="0"/>
        </a:p>
      </dsp:txBody>
      <dsp:txXfrm>
        <a:off x="2546796" y="2220428"/>
        <a:ext cx="2315269" cy="1389161"/>
      </dsp:txXfrm>
    </dsp:sp>
    <dsp:sp modelId="{4B22C379-8927-4E14-8684-EBAC728F851B}">
      <dsp:nvSpPr>
        <dsp:cNvPr id="0" name=""/>
        <dsp:cNvSpPr/>
      </dsp:nvSpPr>
      <dsp:spPr>
        <a:xfrm>
          <a:off x="5093592" y="2220428"/>
          <a:ext cx="2315269" cy="1389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Проявление лени</a:t>
          </a:r>
          <a:endParaRPr lang="ru-RU" sz="2400" b="1" kern="1200" dirty="0"/>
        </a:p>
      </dsp:txBody>
      <dsp:txXfrm>
        <a:off x="5093592" y="2220428"/>
        <a:ext cx="2315269" cy="1389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D23F0-1C36-4DA9-9ADA-621EABDEE041}">
      <dsp:nvSpPr>
        <dsp:cNvPr id="0" name=""/>
        <dsp:cNvSpPr/>
      </dsp:nvSpPr>
      <dsp:spPr>
        <a:xfrm>
          <a:off x="0" y="0"/>
          <a:ext cx="4806168" cy="515031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4FFC03-2D96-4747-AE8F-004101EA3503}">
      <dsp:nvSpPr>
        <dsp:cNvPr id="0" name=""/>
        <dsp:cNvSpPr/>
      </dsp:nvSpPr>
      <dsp:spPr>
        <a:xfrm>
          <a:off x="736727" y="525186"/>
          <a:ext cx="3827830" cy="6438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Подготовка к школе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68157" y="556616"/>
        <a:ext cx="3764970" cy="580978"/>
      </dsp:txXfrm>
    </dsp:sp>
    <dsp:sp modelId="{8C795292-B251-4D2D-8F25-CA967B5A493C}">
      <dsp:nvSpPr>
        <dsp:cNvPr id="0" name=""/>
        <dsp:cNvSpPr/>
      </dsp:nvSpPr>
      <dsp:spPr>
        <a:xfrm>
          <a:off x="3700465" y="1101976"/>
          <a:ext cx="2513354" cy="61650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Распорядок дня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730560" y="1132071"/>
        <a:ext cx="2453164" cy="556314"/>
      </dsp:txXfrm>
    </dsp:sp>
    <dsp:sp modelId="{761D5EEA-AD14-4B14-8296-BEE036511CDF}">
      <dsp:nvSpPr>
        <dsp:cNvPr id="0" name=""/>
        <dsp:cNvSpPr/>
      </dsp:nvSpPr>
      <dsp:spPr>
        <a:xfrm>
          <a:off x="2608762" y="1880432"/>
          <a:ext cx="3018355" cy="56559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Самостоятельность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636372" y="1908042"/>
        <a:ext cx="2963135" cy="510373"/>
      </dsp:txXfrm>
    </dsp:sp>
    <dsp:sp modelId="{EACAE7E6-E75A-4D2F-8362-7B2A0ED36B5D}">
      <dsp:nvSpPr>
        <dsp:cNvPr id="0" name=""/>
        <dsp:cNvSpPr/>
      </dsp:nvSpPr>
      <dsp:spPr>
        <a:xfrm>
          <a:off x="4420539" y="2394855"/>
          <a:ext cx="2877551" cy="4551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Досуг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442755" y="2417071"/>
        <a:ext cx="2833119" cy="410670"/>
      </dsp:txXfrm>
    </dsp:sp>
    <dsp:sp modelId="{8B81B688-1B46-4659-9C6F-850E2090C6FF}">
      <dsp:nvSpPr>
        <dsp:cNvPr id="0" name=""/>
        <dsp:cNvSpPr/>
      </dsp:nvSpPr>
      <dsp:spPr>
        <a:xfrm>
          <a:off x="1090596" y="2788450"/>
          <a:ext cx="2341952" cy="64762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Поддержка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122211" y="2820065"/>
        <a:ext cx="2278722" cy="584398"/>
      </dsp:txXfrm>
    </dsp:sp>
    <dsp:sp modelId="{2DF32C3E-B060-47CB-BC3B-013977260B0B}">
      <dsp:nvSpPr>
        <dsp:cNvPr id="0" name=""/>
        <dsp:cNvSpPr/>
      </dsp:nvSpPr>
      <dsp:spPr>
        <a:xfrm>
          <a:off x="2998234" y="3422120"/>
          <a:ext cx="1998377" cy="4670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Мотивация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021033" y="3444919"/>
        <a:ext cx="1952779" cy="421448"/>
      </dsp:txXfrm>
    </dsp:sp>
    <dsp:sp modelId="{0B2B9C42-3AB5-460E-B83A-C3EA2ABE15C8}">
      <dsp:nvSpPr>
        <dsp:cNvPr id="0" name=""/>
        <dsp:cNvSpPr/>
      </dsp:nvSpPr>
      <dsp:spPr>
        <a:xfrm>
          <a:off x="1001024" y="3961755"/>
          <a:ext cx="6407837" cy="67840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1">
                  <a:lumMod val="50000"/>
                </a:schemeClr>
              </a:solidFill>
            </a:rPr>
            <a:t>Психологическая обстановка  </a:t>
          </a:r>
          <a:endParaRPr lang="ru-RU" sz="24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034141" y="3994872"/>
        <a:ext cx="6341603" cy="61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69AB4-B71E-4552-8561-19C678785AC0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9EAE-46AC-45BA-B7B3-210118A644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11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9EAE-46AC-45BA-B7B3-210118A6444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3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Server\&#1086;&#1073;&#1097;&#1072;&#1103;\&#1048;&#1074;&#1072;&#1097;&#1077;&#1085;&#1082;&#1086;%20&#1045;%20&#1055;\2%20&#1087;&#1088;&#1077;&#1079;&#1077;&#1085;&#1090;&#1072;&#1094;&#1080;&#1103;\&#1055;&#1045;&#1057;&#1054;&#1050;%2050%20&#1084;&#1080;&#1085;&#1091;&#1090;\&#1090;&#1077;&#1084;&#1072;%20&#1076;&#1083;&#1103;%20&#1087;&#1088;&#1077;&#1079;&#1077;&#1085;&#1090;&#1072;&#1094;&#1080;&#1080;%20&#8212;%20&#1073;&#1077;&#1079;%20&#1089;&#1083;&#1086;&#1074;%20&#1080;%20&#1073;&#1101;&#1082;&#1086;&#1074;%20(www.mixmuz.ru)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Server\&#1086;&#1073;&#1097;&#1072;&#1103;\&#1048;&#1074;&#1072;&#1097;&#1077;&#1085;&#1082;&#1086;%20&#1045;%20&#1055;\2%20&#1087;&#1088;&#1077;&#1079;&#1077;&#1085;&#1090;&#1072;&#1094;&#1080;&#1103;\&#1055;&#1045;&#1057;&#1054;&#1050;%2050%20&#1084;&#1080;&#1085;&#1091;&#1090;\&#1090;&#1077;&#1084;&#1072;%20&#1076;&#1083;&#1103;%20&#1087;&#1088;&#1077;&#1079;&#1077;&#1085;&#1090;&#1072;&#1094;&#1080;&#1080;%20&#8212;%20&#1073;&#1077;&#1079;%20&#1089;&#1083;&#1086;&#1074;%20&#1080;%20&#1073;&#1101;&#1082;&#1086;&#1074;%20(www.mixmuz.ru).mp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335758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200" dirty="0" smtClean="0"/>
              <a:t>Муниципальное бюджетное дошкольное образовательное учреждение детский сад №16 «Пчелка» муниципального образования город-курорт Анапа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Адаптация первоклассников к школе: особенности, проблемы адаптации, способы их преодоления.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571635"/>
          </a:xfrm>
        </p:spPr>
        <p:txBody>
          <a:bodyPr/>
          <a:lstStyle/>
          <a:p>
            <a:r>
              <a:rPr lang="ru-RU" dirty="0" smtClean="0"/>
              <a:t>                             Учитель – логопед Ткаченко Н.П.</a:t>
            </a:r>
          </a:p>
          <a:p>
            <a:r>
              <a:rPr lang="ru-RU" dirty="0" smtClean="0"/>
              <a:t>                                     Педагог – психолог Устюжанина А.М.</a:t>
            </a:r>
            <a:endParaRPr lang="ru-RU" dirty="0"/>
          </a:p>
        </p:txBody>
      </p:sp>
      <p:pic>
        <p:nvPicPr>
          <p:cNvPr id="5" name="тема для презентации — без слов и бэков (www.mixmuz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644098" y="542926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0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335758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200" dirty="0" smtClean="0"/>
              <a:t>Муниципальное бюджетное дошкольное образовательное учреждение детский сад №16 «Пчелка» муниципального образования город-курорт Анапа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4000" dirty="0" smtClean="0">
                <a:latin typeface="Arial" pitchFamily="34" charset="0"/>
                <a:cs typeface="Arial" pitchFamily="34" charset="0"/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Адаптация первоклассников к школе: особенности, проблемы адаптации, способы их преодоления.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571635"/>
          </a:xfrm>
        </p:spPr>
        <p:txBody>
          <a:bodyPr/>
          <a:lstStyle/>
          <a:p>
            <a:r>
              <a:rPr lang="ru-RU" dirty="0" smtClean="0"/>
              <a:t>                             Учитель – логопед Ткаченко Н.П.</a:t>
            </a:r>
          </a:p>
          <a:p>
            <a:r>
              <a:rPr lang="ru-RU" dirty="0" smtClean="0"/>
              <a:t>                                     Педагог – психолог Устюжанина А.М.</a:t>
            </a:r>
            <a:endParaRPr lang="ru-RU" dirty="0"/>
          </a:p>
        </p:txBody>
      </p:sp>
      <p:pic>
        <p:nvPicPr>
          <p:cNvPr id="5" name="тема для презентации — без слов и бэков (www.mixmuz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644098" y="542926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0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14348" y="2071678"/>
            <a:ext cx="7408333" cy="450059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 Не старайтесь ускорить ход естественного речевого развития ребенка. Не перегружайте его  речевыми занятиями.  Игры, упражнения должны соответствовать  возрасту.</a:t>
            </a:r>
          </a:p>
          <a:p>
            <a:pPr algn="just"/>
            <a:r>
              <a:rPr lang="ru-RU" sz="2000" dirty="0" smtClean="0"/>
              <a:t>При общении с ребенком следите за своей речью. Говорите с ним не торопясь.</a:t>
            </a:r>
          </a:p>
          <a:p>
            <a:pPr algn="just"/>
            <a:r>
              <a:rPr lang="ru-RU" sz="2000" dirty="0" smtClean="0"/>
              <a:t>Звуки и слова говорите четко и ясно, непонятные слова непременно объясните.</a:t>
            </a:r>
          </a:p>
          <a:p>
            <a:pPr algn="just"/>
            <a:r>
              <a:rPr lang="ru-RU" sz="2000" dirty="0" smtClean="0"/>
              <a:t>Не подделывайтесь под детскую речь, не злоупотребляйте уменьшительно- ласкательными  суффиксами – все это тормозит речь.</a:t>
            </a:r>
          </a:p>
          <a:p>
            <a:pPr algn="just"/>
            <a:r>
              <a:rPr lang="ru-RU" sz="2000" dirty="0" smtClean="0"/>
              <a:t>Своевременно устраняйте недостатки речи, указывая неточности и ошибки, делая это тактично.</a:t>
            </a:r>
          </a:p>
          <a:p>
            <a:pPr algn="just"/>
            <a:endParaRPr lang="ru-RU" sz="2000" dirty="0" smtClean="0"/>
          </a:p>
          <a:p>
            <a:pPr algn="just"/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48138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Советы логопеда родителям будущих первоклассников.</a:t>
            </a:r>
            <a:br>
              <a:rPr lang="ru-RU" sz="3600" dirty="0" smtClean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1839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214422"/>
            <a:ext cx="7408333" cy="51435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Не оставляйте без ответа вопросы ребенка. И не забудьте проверить , понятен ли ему ваш ответ.</a:t>
            </a:r>
          </a:p>
          <a:p>
            <a:pPr algn="just"/>
            <a:r>
              <a:rPr lang="ru-RU" dirty="0" smtClean="0"/>
              <a:t>По возможности записывайте речь ребенка на магнитофон . Эти записи помогут вам при работе над речевыми ошибками.</a:t>
            </a:r>
          </a:p>
          <a:p>
            <a:pPr algn="just"/>
            <a:r>
              <a:rPr lang="ru-RU" dirty="0" smtClean="0"/>
              <a:t>  Читайте ребенку книги , прослушивайте с ним сказки – это поможет обогатить словарный запас.</a:t>
            </a:r>
          </a:p>
          <a:p>
            <a:pPr algn="just"/>
            <a:r>
              <a:rPr lang="ru-RU" dirty="0" smtClean="0"/>
              <a:t>Не употребляйте в своей речи слов-паразитов, грубой лексики . Ребенок, как промокашка будет впитывать и копировать вашу речь.</a:t>
            </a:r>
          </a:p>
          <a:p>
            <a:pPr algn="just"/>
            <a:r>
              <a:rPr lang="ru-RU" dirty="0" smtClean="0"/>
              <a:t>Научите ребенка различать и правильно называть основные геометрические фигуры (круг, квадрат, треугольник, прямоугольник , сравнивать и различать предметы по величине ( большой, маленький) и цвету.</a:t>
            </a:r>
          </a:p>
          <a:p>
            <a:pPr algn="just"/>
            <a:r>
              <a:rPr lang="ru-RU" dirty="0" smtClean="0"/>
              <a:t>Научите ребенка считать до 10 и обратно . Сравнивать количество предметов ( больше, меньше , столько же).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5272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72067" y="1785926"/>
            <a:ext cx="7408333" cy="434023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Познакомьте ребенка с изображением цифр.</a:t>
            </a:r>
          </a:p>
          <a:p>
            <a:r>
              <a:rPr lang="ru-RU" dirty="0" smtClean="0"/>
              <a:t>Знакомьте ребенка с буквами и их печатным изображением. Атак же звуком ,обозначающим конкретную букву.</a:t>
            </a:r>
          </a:p>
          <a:p>
            <a:r>
              <a:rPr lang="ru-RU" dirty="0" smtClean="0"/>
              <a:t>Научите ребенка определять положение предметов на плоскости, знать слова, обозначающие местоположение и правильно понимать их значение: впереди, сзади, справа, слева, сверху, снизу, над , под, за , перед.</a:t>
            </a:r>
          </a:p>
          <a:p>
            <a:r>
              <a:rPr lang="ru-RU" dirty="0" smtClean="0"/>
              <a:t>Развитию мелкой моторики руки помогут рисование, штриховка, раскрашивание, нанизывание бусинок, пуговиц, лепка, определение  вслепую формы предметов,  игры с мелкими предметами.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ФАКТОРЫ, ВЛИЯЮЩИЕ НА ПРОДОЛЖИТЕЛЬНОСТЬ ПЕРИОДА АДАПТАЦИИ ПЕРВОКЛАССНИКОВ К ШКОЛЕ</a:t>
            </a:r>
            <a:endParaRPr lang="ru-RU" sz="32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852936"/>
            <a:ext cx="8568952" cy="32732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600" dirty="0" smtClean="0"/>
              <a:t> </a:t>
            </a:r>
            <a:r>
              <a:rPr lang="ru-RU" sz="3600" b="1" dirty="0" smtClean="0"/>
              <a:t>Индивидуальные особенности ребенка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600" b="1" dirty="0" smtClean="0"/>
              <a:t> Уровень готовности ребенка к школе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3600" b="1" dirty="0" smtClean="0"/>
              <a:t> Степень развития социальных навыков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63490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205" y="448703"/>
            <a:ext cx="8229600" cy="1252728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ВИДЫ АДАПТАЦИИ</a:t>
            </a:r>
            <a:endParaRPr lang="ru-RU" sz="60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2348880"/>
            <a:ext cx="8568952" cy="410445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ru-RU" sz="5800" dirty="0" smtClean="0"/>
              <a:t>       </a:t>
            </a:r>
            <a:r>
              <a:rPr lang="ru-RU" sz="6700" b="1" dirty="0" smtClean="0"/>
              <a:t>ФИЗИЧЕСКАЯ                 ПСИХОЛОГИЧЕСКАЯ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800" b="1" dirty="0" smtClean="0"/>
              <a:t>       1. САМОЧУВСТВИЕ                               1.  МОТИВАЦИЯ К УЧЕБЕ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800" b="1" dirty="0" smtClean="0"/>
              <a:t>   2. РАБОТОСПОСОБНОСТЬ                      2.  УРОВЕНЬ РАЗВИТИЯ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800" b="1" dirty="0" smtClean="0"/>
              <a:t>                 3. СОН                                 ПСИХОЛОГИЧЕСКИХ ПРОЦЕССОВ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800" b="1" dirty="0" smtClean="0"/>
              <a:t>           4.  АППЕТИТ                                               3. СПОСОБНОСТЬ К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ru-RU" sz="4800" b="1" dirty="0" smtClean="0"/>
              <a:t>       5.  ЗАБОЛЕВАНИЯ                                      САМООЦЕНИВАНИЮ </a:t>
            </a:r>
            <a:r>
              <a:rPr lang="ru-RU" sz="3200" b="1" dirty="0" smtClean="0"/>
              <a:t>                                                                  </a:t>
            </a:r>
            <a:endParaRPr lang="ru-RU" sz="3200" b="1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483768" y="1571872"/>
            <a:ext cx="648072" cy="7770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156176" y="1591056"/>
            <a:ext cx="648072" cy="7578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50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ПРОБЛЕМЫ  АДАПТАЦИИ ПЕРВОКЛАССНИКОВ К ШКОЛЕ</a:t>
            </a:r>
            <a:endParaRPr lang="ru-RU" b="1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7266519"/>
              </p:ext>
            </p:extLst>
          </p:nvPr>
        </p:nvGraphicFramePr>
        <p:xfrm>
          <a:off x="871538" y="1916832"/>
          <a:ext cx="7408862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849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36248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ЧТОБЫ ВАШ РЕБЕНОК С РАДОСТЬЮ ПОШЕЛ В ПЕРВЫЙ КЛАСС И БЫЛ ПОДГОТОВЛЕН К ОБУЧЕНИЮ В ШКОЛЕ, ЧТОБЫ ЕГО УЧЕБА БЫЛА УСПЕШНОЙ И ПРОДУКТИВНОЙ, ОБРАТИТЕ ВНИМАНИЕ НА СЛЕДУЮЩЕЕ:</a:t>
            </a:r>
            <a:endParaRPr lang="ru-RU" sz="2000" b="1" dirty="0"/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224575"/>
              </p:ext>
            </p:extLst>
          </p:nvPr>
        </p:nvGraphicFramePr>
        <p:xfrm>
          <a:off x="871538" y="1591056"/>
          <a:ext cx="7408862" cy="515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0390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2420888"/>
            <a:ext cx="8352928" cy="3666720"/>
          </a:xfrm>
        </p:spPr>
        <p:txBody>
          <a:bodyPr/>
          <a:lstStyle/>
          <a:p>
            <a:pPr lvl="4">
              <a:buNone/>
            </a:pPr>
            <a:r>
              <a:rPr lang="ru-RU" sz="1800" b="1" dirty="0" smtClean="0"/>
              <a:t>      1. Самое главное, что можно подарить ребенку – это     		           ЕЖЕДНЕВНОЕ ВАШЕ ВНИМАНИЕ;</a:t>
            </a:r>
          </a:p>
          <a:p>
            <a:pPr lvl="4">
              <a:buNone/>
            </a:pPr>
            <a:r>
              <a:rPr lang="ru-RU" sz="1800" b="1" dirty="0" smtClean="0"/>
              <a:t>2. Ваше положительное отношение к школе и учителям упростит    		ребенку период адаптации;</a:t>
            </a:r>
          </a:p>
          <a:p>
            <a:pPr lvl="4">
              <a:buNone/>
            </a:pPr>
            <a:r>
              <a:rPr lang="ru-RU" sz="1800" b="1" dirty="0" smtClean="0"/>
              <a:t>3. Ваше спокойное отношение к школьным заботам и школьной    		жизни очень поможет ребенку;</a:t>
            </a:r>
          </a:p>
          <a:p>
            <a:pPr lvl="4">
              <a:buNone/>
            </a:pPr>
            <a:r>
              <a:rPr lang="ru-RU" sz="1800" b="1" dirty="0" smtClean="0"/>
              <a:t>4. Помогите ребенку установить отношения со сверстниками и 	                         чувствовать себя уверенно;</a:t>
            </a:r>
          </a:p>
          <a:p>
            <a:pPr lvl="4">
              <a:buNone/>
            </a:pPr>
            <a:r>
              <a:rPr lang="ru-RU" sz="1800" b="1" dirty="0" smtClean="0"/>
              <a:t>5. Приучайте ребенка к  самостоятельности, ответственности </a:t>
            </a:r>
          </a:p>
          <a:p>
            <a:pPr lvl="4">
              <a:buNone/>
            </a:pPr>
            <a:r>
              <a:rPr lang="ru-RU" sz="1800" b="1" dirty="0" smtClean="0"/>
              <a:t>                                                  и аккуратности.</a:t>
            </a:r>
          </a:p>
          <a:p>
            <a:pPr lvl="4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СОВЕТЫ РОДИТЕЛЯМ ПЕРВОКЛАССНИКОВ В ПЕРИОД АДАПТАЦИИ</a:t>
            </a:r>
            <a:endParaRPr lang="ru-RU" sz="3200" dirty="0"/>
          </a:p>
        </p:txBody>
      </p:sp>
      <p:sp>
        <p:nvSpPr>
          <p:cNvPr id="10" name="Лента лицом вниз 9"/>
          <p:cNvSpPr/>
          <p:nvPr/>
        </p:nvSpPr>
        <p:spPr>
          <a:xfrm>
            <a:off x="827584" y="5733256"/>
            <a:ext cx="7488832" cy="79208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715</TotalTime>
  <Words>474</Words>
  <Application>Microsoft Office PowerPoint</Application>
  <PresentationFormat>Экран (4:3)</PresentationFormat>
  <Paragraphs>55</Paragraphs>
  <Slides>10</Slides>
  <Notes>1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Candara</vt:lpstr>
      <vt:lpstr>Symbol</vt:lpstr>
      <vt:lpstr>Волна</vt:lpstr>
      <vt:lpstr>   Муниципальное бюджетное дошкольное образовательное учреждение детский сад №16 «Пчелка» муниципального образования город-курорт Анапа  Адаптация первоклассников к школе: особенности, проблемы адаптации, способы их преодоления.</vt:lpstr>
      <vt:lpstr>Советы логопеда родителям будущих первоклассников. </vt:lpstr>
      <vt:lpstr>Презентация PowerPoint</vt:lpstr>
      <vt:lpstr>Презентация PowerPoint</vt:lpstr>
      <vt:lpstr>ФАКТОРЫ, ВЛИЯЮЩИЕ НА ПРОДОЛЖИТЕЛЬНОСТЬ ПЕРИОДА АДАПТАЦИИ ПЕРВОКЛАССНИКОВ К ШКОЛЕ</vt:lpstr>
      <vt:lpstr>ВИДЫ АДАПТАЦИИ</vt:lpstr>
      <vt:lpstr>ПРОБЛЕМЫ  АДАПТАЦИИ ПЕРВОКЛАССНИКОВ К ШКОЛЕ</vt:lpstr>
      <vt:lpstr>ЧТОБЫ ВАШ РЕБЕНОК С РАДОСТЬЮ ПОШЕЛ В ПЕРВЫЙ КЛАСС И БЫЛ ПОДГОТОВЛЕН К ОБУЧЕНИЮ В ШКОЛЕ, ЧТОБЫ ЕГО УЧЕБА БЫЛА УСПЕШНОЙ И ПРОДУКТИВНОЙ, ОБРАТИТЕ ВНИМАНИЕ НА СЛЕДУЮЩЕЕ:</vt:lpstr>
      <vt:lpstr>СОВЕТЫ РОДИТЕЛЯМ ПЕРВОКЛАССНИКОВ В ПЕРИОД АДАПТАЦИИ</vt:lpstr>
      <vt:lpstr>   Муниципальное бюджетное дошкольное образовательное учреждение детский сад №16 «Пчелка» муниципального образования город-курорт Анапа  Адаптация первоклассников к школе: особенности, проблемы адаптации, способы их преодоления.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оказания психологической помощи родителям, воспитывающим детей-инвалидов в клубе  «Родительская гостиная»</dc:title>
  <dc:creator>Server</dc:creator>
  <cp:lastModifiedBy>Пользователь Windows</cp:lastModifiedBy>
  <cp:revision>54</cp:revision>
  <dcterms:created xsi:type="dcterms:W3CDTF">2019-06-17T05:06:03Z</dcterms:created>
  <dcterms:modified xsi:type="dcterms:W3CDTF">2024-01-10T10:04:30Z</dcterms:modified>
</cp:coreProperties>
</file>